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71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74" r:id="rId13"/>
    <p:sldId id="267" r:id="rId14"/>
    <p:sldId id="268" r:id="rId15"/>
    <p:sldId id="27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  <a:srgbClr val="D60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66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FCCCD8-74F6-49D2-A61D-E09F3DB36674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966273-0093-44C5-AF30-FEDCBF32B2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991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66273-0093-44C5-AF30-FEDCBF32B27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480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7413F-B145-4670-A8A2-C2DDD432F3C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2DFD-4CD9-4AB2-BDE0-5AD122D22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451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7413F-B145-4670-A8A2-C2DDD432F3C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2DFD-4CD9-4AB2-BDE0-5AD122D22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22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7413F-B145-4670-A8A2-C2DDD432F3C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2DFD-4CD9-4AB2-BDE0-5AD122D22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534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7413F-B145-4670-A8A2-C2DDD432F3C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2DFD-4CD9-4AB2-BDE0-5AD122D22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642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7413F-B145-4670-A8A2-C2DDD432F3C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2DFD-4CD9-4AB2-BDE0-5AD122D22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23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7413F-B145-4670-A8A2-C2DDD432F3C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2DFD-4CD9-4AB2-BDE0-5AD122D22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61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7413F-B145-4670-A8A2-C2DDD432F3C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2DFD-4CD9-4AB2-BDE0-5AD122D22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815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7413F-B145-4670-A8A2-C2DDD432F3C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2DFD-4CD9-4AB2-BDE0-5AD122D22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084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7413F-B145-4670-A8A2-C2DDD432F3C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2DFD-4CD9-4AB2-BDE0-5AD122D22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546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7413F-B145-4670-A8A2-C2DDD432F3C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2DFD-4CD9-4AB2-BDE0-5AD122D22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60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7413F-B145-4670-A8A2-C2DDD432F3C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2DFD-4CD9-4AB2-BDE0-5AD122D22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943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17413F-B145-4670-A8A2-C2DDD432F3C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72DFD-4CD9-4AB2-BDE0-5AD122D22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874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1010" y="1122363"/>
            <a:ext cx="9144000" cy="4519020"/>
          </a:xfrm>
        </p:spPr>
        <p:txBody>
          <a:bodyPr>
            <a:noAutofit/>
          </a:bodyPr>
          <a:lstStyle/>
          <a:p>
            <a:r>
              <a:rPr lang="en-US" sz="8000" dirty="0" smtClean="0"/>
              <a:t>SMART PARKING </a:t>
            </a:r>
            <a:br>
              <a:rPr lang="en-US" sz="8000" dirty="0" smtClean="0"/>
            </a:br>
            <a:r>
              <a:rPr lang="en-US" sz="8000" dirty="0"/>
              <a:t> </a:t>
            </a:r>
            <a:r>
              <a:rPr lang="en-US" sz="8000" dirty="0" smtClean="0"/>
              <a:t>     </a:t>
            </a:r>
            <a:br>
              <a:rPr lang="en-US" sz="8000" dirty="0" smtClean="0"/>
            </a:br>
            <a:r>
              <a:rPr lang="en-US" sz="8000" dirty="0"/>
              <a:t/>
            </a:r>
            <a:br>
              <a:rPr lang="en-US" sz="8000" dirty="0"/>
            </a:br>
            <a:r>
              <a:rPr lang="en-US" sz="8000" dirty="0" smtClean="0"/>
              <a:t/>
            </a:r>
            <a:br>
              <a:rPr lang="en-US" sz="8000" dirty="0" smtClean="0"/>
            </a:br>
            <a:r>
              <a:rPr lang="en-US" sz="8000" dirty="0"/>
              <a:t/>
            </a:r>
            <a:br>
              <a:rPr lang="en-US" sz="8000" dirty="0"/>
            </a:br>
            <a:r>
              <a:rPr lang="en-US" sz="8000" dirty="0" smtClean="0"/>
              <a:t> </a:t>
            </a:r>
            <a:br>
              <a:rPr lang="en-US" sz="8000" dirty="0" smtClean="0"/>
            </a:br>
            <a:r>
              <a:rPr lang="en-US" sz="8000" dirty="0"/>
              <a:t/>
            </a:r>
            <a:br>
              <a:rPr lang="en-US" sz="8000" dirty="0"/>
            </a:br>
            <a:r>
              <a:rPr lang="en-US" sz="8000" dirty="0" smtClean="0"/>
              <a:t/>
            </a:r>
            <a:br>
              <a:rPr lang="en-US" sz="8000" dirty="0" smtClean="0"/>
            </a:br>
            <a:r>
              <a:rPr lang="en-US" sz="8000" dirty="0"/>
              <a:t/>
            </a:r>
            <a:br>
              <a:rPr lang="en-US" sz="8000" dirty="0"/>
            </a:br>
            <a:r>
              <a:rPr lang="en-US" sz="8000" dirty="0" smtClean="0"/>
              <a:t> </a:t>
            </a:r>
            <a:br>
              <a:rPr lang="en-US" sz="8000" dirty="0" smtClean="0"/>
            </a:br>
            <a:r>
              <a:rPr lang="en-US" sz="8000" dirty="0"/>
              <a:t> </a:t>
            </a:r>
            <a:r>
              <a:rPr lang="en-US" sz="8000" dirty="0" smtClean="0"/>
              <a:t>             </a:t>
            </a:r>
            <a:br>
              <a:rPr lang="en-US" sz="8000" dirty="0" smtClean="0"/>
            </a:br>
            <a:r>
              <a:rPr lang="en-US" sz="8000" dirty="0" smtClean="0">
                <a:solidFill>
                  <a:srgbClr val="0000CC"/>
                </a:solidFill>
              </a:rPr>
              <a:t>IOT USED IN</a:t>
            </a:r>
            <a:br>
              <a:rPr lang="en-US" sz="8000" dirty="0" smtClean="0">
                <a:solidFill>
                  <a:srgbClr val="0000CC"/>
                </a:solidFill>
              </a:rPr>
            </a:br>
            <a:r>
              <a:rPr lang="en-US" sz="8000" dirty="0" smtClean="0">
                <a:solidFill>
                  <a:srgbClr val="0000CC"/>
                </a:solidFill>
              </a:rPr>
              <a:t>SMART PARKING</a:t>
            </a:r>
            <a:r>
              <a:rPr lang="en-US" sz="8000" dirty="0">
                <a:solidFill>
                  <a:srgbClr val="D60093"/>
                </a:solidFill>
              </a:rPr>
              <a:t/>
            </a:r>
            <a:br>
              <a:rPr lang="en-US" sz="8000" dirty="0">
                <a:solidFill>
                  <a:srgbClr val="D60093"/>
                </a:solidFill>
              </a:rPr>
            </a:br>
            <a:endParaRPr lang="en-US" sz="8000" dirty="0">
              <a:solidFill>
                <a:srgbClr val="D6009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8111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1333500"/>
            <a:ext cx="10287000" cy="4191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6461" y="748725"/>
            <a:ext cx="65421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206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CODE IMPLEMENTATION OF SMART PARKING:</a:t>
            </a:r>
            <a:endParaRPr lang="en-US" sz="3200" dirty="0">
              <a:solidFill>
                <a:srgbClr val="002060"/>
              </a:solidFill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2123698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730" y="449450"/>
            <a:ext cx="5199924" cy="6230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0496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32475"/>
            <a:ext cx="10151389" cy="6431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635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85750"/>
            <a:ext cx="1028700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3562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0725" y="247974"/>
            <a:ext cx="5424407" cy="661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4730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800" dirty="0" smtClean="0">
                <a:solidFill>
                  <a:srgbClr val="0000CC"/>
                </a:solidFill>
              </a:rPr>
              <a:t>THANK YOU</a:t>
            </a:r>
            <a:endParaRPr lang="en-US" sz="8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079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914" y="1286358"/>
            <a:ext cx="7749151" cy="660227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7972" y="500542"/>
            <a:ext cx="5672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00206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OBJECTIVES OF SMART PARKING</a:t>
            </a:r>
            <a:r>
              <a:rPr lang="en-US" sz="3600" dirty="0" smtClean="0">
                <a:solidFill>
                  <a:srgbClr val="0070C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:   </a:t>
            </a:r>
            <a:endParaRPr lang="en-US" sz="3600" dirty="0">
              <a:solidFill>
                <a:srgbClr val="0070C0"/>
              </a:solidFill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467975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67" y="596684"/>
            <a:ext cx="9220200" cy="596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62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975" y="154983"/>
            <a:ext cx="9240219" cy="702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875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5261" y="805912"/>
            <a:ext cx="6540286" cy="60520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0482" y="159581"/>
            <a:ext cx="59875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 </a:t>
            </a:r>
            <a:r>
              <a:rPr lang="en-US" sz="3200" dirty="0" smtClean="0">
                <a:solidFill>
                  <a:srgbClr val="00206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IOT DEVICE SETUP FOR SMART PARKING</a:t>
            </a:r>
            <a:r>
              <a:rPr lang="en-US" sz="3600" dirty="0" smtClean="0"/>
              <a:t>: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70208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0459" y="185980"/>
            <a:ext cx="4977216" cy="667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519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851" y="1146874"/>
            <a:ext cx="7302954" cy="557938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8936" y="588936"/>
            <a:ext cx="69493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206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PLATFORM DEVELOPMENT FOR SMART PARKING:</a:t>
            </a:r>
            <a:endParaRPr lang="en-US" sz="3200" dirty="0">
              <a:solidFill>
                <a:srgbClr val="002060"/>
              </a:solidFill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641772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3841" y="185979"/>
            <a:ext cx="6533181" cy="6672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399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3234" y="255399"/>
            <a:ext cx="5982346" cy="6455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4991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30</Words>
  <Application>Microsoft Office PowerPoint</Application>
  <PresentationFormat>Widescreen</PresentationFormat>
  <Paragraphs>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Arabic Typesetting</vt:lpstr>
      <vt:lpstr>Arial</vt:lpstr>
      <vt:lpstr>Calibri</vt:lpstr>
      <vt:lpstr>Calibri Light</vt:lpstr>
      <vt:lpstr>Office Theme</vt:lpstr>
      <vt:lpstr>SMART PARKING                                  IOT USED IN SMART PARKING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PARKING USED FOR IOT</dc:title>
  <dc:creator>student</dc:creator>
  <cp:lastModifiedBy>student</cp:lastModifiedBy>
  <cp:revision>7</cp:revision>
  <dcterms:created xsi:type="dcterms:W3CDTF">2023-10-31T09:50:19Z</dcterms:created>
  <dcterms:modified xsi:type="dcterms:W3CDTF">2023-10-31T10:43:25Z</dcterms:modified>
</cp:coreProperties>
</file>

<file path=docProps/thumbnail.jpeg>
</file>